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D47EE-719F-4041-A0DC-BAB4E5A240C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CEEE5-1B81-450D-8321-3664E2218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8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A2568-CECB-4759-AAD9-5EB5DC674D9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56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9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2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3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8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3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24D1-30CF-4113-A1A8-3308A2BB43A5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7068-7724-471A-B0D7-4363DC7D0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/>
              <a:t>Multilevel Queue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24128" y="5157192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3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100138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/>
              <a:t>Pthread Scheduling API</a:t>
            </a:r>
            <a:endParaRPr lang="en-US" sz="3200" b="1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52600" y="1949450"/>
            <a:ext cx="6099175" cy="3613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	/* now join on each thread */</a:t>
            </a:r>
          </a:p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	for (i = 0; i &lt; NUM THREADS; i++)</a:t>
            </a:r>
          </a:p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		pthread join(tid[i], NULL);</a:t>
            </a:r>
          </a:p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}</a:t>
            </a:r>
          </a:p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 /* Each thread will begin control in this function */</a:t>
            </a:r>
          </a:p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void *runner(void *param)</a:t>
            </a:r>
          </a:p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{ </a:t>
            </a:r>
          </a:p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	printf("I am a thread\n");</a:t>
            </a:r>
          </a:p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	pthread exit(0);</a:t>
            </a:r>
          </a:p>
          <a:p>
            <a:pPr algn="just">
              <a:buFont typeface="Monotype Sorts" charset="2"/>
              <a:buNone/>
            </a:pPr>
            <a:r>
              <a:rPr lang="en-US" sz="1600" smtClean="0">
                <a:solidFill>
                  <a:srgbClr val="000000"/>
                </a:solidFill>
                <a:latin typeface="Monaco" charset="0"/>
              </a:rPr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668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06450" y="1233488"/>
            <a:ext cx="7743825" cy="5221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Ready queue is partitioned into separate queues: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foreground (interactive)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background (batch)</a:t>
            </a:r>
          </a:p>
          <a:p>
            <a:pPr lvl="1" algn="just"/>
            <a:endParaRPr lang="en-US" sz="9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Each queue has its own scheduling algorithm: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foreground – RR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background – FCFS</a:t>
            </a:r>
          </a:p>
          <a:p>
            <a:pPr lvl="1" algn="just"/>
            <a:endParaRPr lang="en-US" sz="9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Scheduling must be done between the queues: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Fixed priority scheduling; (i.e., serve all from foreground then from background).  Possibility of starvation.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Time slice – each queue gets a certain amount of CPU time which it can schedule amongst its processes; i.e., 80% to foreground in RR 20% to background in FCFS 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6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1143000"/>
            <a:ext cx="4470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Multilevel Queue Scheduling</a:t>
            </a:r>
          </a:p>
        </p:txBody>
      </p:sp>
      <p:pic>
        <p:nvPicPr>
          <p:cNvPr id="7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708150"/>
            <a:ext cx="7127875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6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2199" y="1295400"/>
            <a:ext cx="4262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Multilevel Feedback Queue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27088" y="2001838"/>
            <a:ext cx="7351712" cy="3713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process can move between the various queues; aging can be implemented this way.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Multilevel-feedback-queue scheduler defined by the following parameters: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number of queues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scheduling algorithms for each queue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method used to determine when to upgrade a process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method used to determine when to demote a process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method used to determine which queue a process will enter when that process needs service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6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1154" y="1420443"/>
            <a:ext cx="5997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Example of Multilevel Feedback Queue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022475"/>
            <a:ext cx="7607300" cy="3921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Three queues: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</a:rPr>
              <a:t> – RR with time quantum 8 milliseconds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– RR time quantum 16 milliseconds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– FCFS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Scheduling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 new job enters queue </a:t>
            </a: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0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which is served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FCFS. When it gains CPU, job receives 8 milliseconds.  If it does not finish in 8 milliseconds, job is moved to queue </a:t>
            </a: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At </a:t>
            </a: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job is again served FCFS and receives 16 additional milliseconds.  If it still does not complete, it is preempted and moved to queue </a:t>
            </a:r>
            <a:r>
              <a:rPr lang="en-US" sz="2400" i="1" dirty="0" smtClean="0">
                <a:solidFill>
                  <a:schemeClr val="tx1"/>
                </a:solidFill>
              </a:rPr>
              <a:t>Q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34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01713" y="1328738"/>
            <a:ext cx="7685087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/>
              <a:t>Multilevel Feedback Queues</a:t>
            </a:r>
            <a:endParaRPr lang="en-US" sz="3200" b="1" smtClean="0"/>
          </a:p>
        </p:txBody>
      </p:sp>
      <p:pic>
        <p:nvPicPr>
          <p:cNvPr id="9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7700"/>
            <a:ext cx="6850063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08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19400" y="13716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Thread Scheduling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06450" y="2016125"/>
            <a:ext cx="7661275" cy="354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Distinction between user-level and kernel-level threads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Many-to-one and many-to-many models, thread library schedules user-level threads to run on LWP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Known as </a:t>
            </a:r>
            <a:r>
              <a:rPr lang="en-US" sz="2400" b="1" dirty="0" smtClean="0">
                <a:solidFill>
                  <a:schemeClr val="tx1"/>
                </a:solidFill>
              </a:rPr>
              <a:t>process-contention scope (PCS) </a:t>
            </a:r>
            <a:r>
              <a:rPr lang="en-US" sz="2400" dirty="0" smtClean="0">
                <a:solidFill>
                  <a:schemeClr val="tx1"/>
                </a:solidFill>
              </a:rPr>
              <a:t>since scheduling competition is within the process</a:t>
            </a:r>
          </a:p>
          <a:p>
            <a:pPr lvl="1"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Kernel thread scheduled onto available CPU is </a:t>
            </a:r>
            <a:r>
              <a:rPr lang="en-US" sz="2400" b="1" dirty="0" smtClean="0">
                <a:solidFill>
                  <a:schemeClr val="tx1"/>
                </a:solidFill>
              </a:rPr>
              <a:t>system-contention scope (SCS) </a:t>
            </a:r>
            <a:r>
              <a:rPr lang="en-US" sz="2400" dirty="0" smtClean="0">
                <a:solidFill>
                  <a:schemeClr val="tx1"/>
                </a:solidFill>
              </a:rPr>
              <a:t>– competition among all threads in system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8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09613" y="1328738"/>
            <a:ext cx="7977187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/>
              <a:t>Pthread</a:t>
            </a:r>
            <a:r>
              <a:rPr lang="en-US" sz="3200" b="1" dirty="0" smtClean="0"/>
              <a:t> Scheduling</a:t>
            </a:r>
            <a:endParaRPr lang="en-US" sz="3200" b="1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06450" y="2320925"/>
            <a:ext cx="7661275" cy="354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API allows specifying either PCS or SCS during thread creation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PTHREAD SCOPE PROCESS schedules threads using PCS scheduling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PTHREAD SCOPE SYSTEM schedules threads using SCS scheduling.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9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5710064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100138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/>
              <a:t>Pthread Scheduling API</a:t>
            </a:r>
            <a:endParaRPr lang="en-US" sz="3200" b="1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538288" y="1709738"/>
            <a:ext cx="6818312" cy="4919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#include &lt;pthread.h&gt;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#include &lt;stdio.h&gt;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#define NUM THREADS 5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int main(int argc, char *argv[])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{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 int i;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pthread t tid[NUM THREADS];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pthread attr t attr;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/* get the default attributes */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pthread attr init(&amp;attr);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/* set the scheduling algorithm to PROCESS or SYSTEM */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pthread attr setscope(&amp;attr, PTHREAD SCOPE SYSTEM);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/* set the scheduling policy - FIFO, RT, or OTHER */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pthread attr setschedpolicy(&amp;attr, SCHED OTHER);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/* create the threads */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for (i = 0; i &lt; NUM THREADS; i++)</a:t>
            </a:r>
          </a:p>
          <a:p>
            <a:pPr algn="just">
              <a:lnSpc>
                <a:spcPct val="80000"/>
              </a:lnSpc>
              <a:buFont typeface="Monotype Sorts" charset="2"/>
              <a:buNone/>
            </a:pPr>
            <a:r>
              <a:rPr lang="en-US" sz="1400" smtClean="0">
                <a:solidFill>
                  <a:srgbClr val="000000"/>
                </a:solidFill>
                <a:latin typeface="Monaco" charset="0"/>
              </a:rPr>
              <a:t>		pthread create(&amp;tid[i],&amp;attr,runner,NULL);</a:t>
            </a:r>
            <a:endParaRPr lang="en-US" sz="1400" dirty="0" smtClean="0">
              <a:solidFill>
                <a:srgbClr val="000000"/>
              </a:solidFill>
              <a:latin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28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535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Multilevel Queue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Scheduling</dc:title>
  <dc:creator>cs</dc:creator>
  <cp:lastModifiedBy>cs</cp:lastModifiedBy>
  <cp:revision>9</cp:revision>
  <dcterms:created xsi:type="dcterms:W3CDTF">2023-02-23T05:27:49Z</dcterms:created>
  <dcterms:modified xsi:type="dcterms:W3CDTF">2023-02-23T06:42:47Z</dcterms:modified>
</cp:coreProperties>
</file>